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T7xAoHdcL5cGqG2XmF5Xr3GeA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188356-D39A-4835-B7F9-B892532D2283}">
  <a:tblStyle styleId="{81188356-D39A-4835-B7F9-B892532D228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148D5ED-7261-4930-961F-E8E6636BC7E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23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24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89" name="Google Shape;289;p26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05" name="Google Shape;305;p27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30" name="Google Shape;330;p28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29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80" name="Google Shape;380;p30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30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05" name="Google Shape;405;p31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31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27" name="Google Shape;427;p32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p32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c2600225f_0_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7c2600225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7c2600225f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33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65" name="Google Shape;465;p34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34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89" name="Google Shape;489;p35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p35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20" name="Google Shape;520;p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5" name="Google Shape;535;p3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Google Shape;53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51" name="Google Shape;551;p3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71" name="Google Shape;571;p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87" name="Google Shape;587;p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1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07" name="Google Shape;607;p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Google Shape;60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/>
          <p:nvPr>
            <p:ph idx="12" type="sldNum"/>
          </p:nvPr>
        </p:nvSpPr>
        <p:spPr>
          <a:xfrm>
            <a:off x="3814626" y="9361821"/>
            <a:ext cx="2919565" cy="49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latin typeface="Gulim"/>
                <a:ea typeface="Gulim"/>
                <a:cs typeface="Gulim"/>
                <a:sym typeface="Gulim"/>
              </a:rPr>
              <a:t>‹#›</a:t>
            </a:fld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4" name="Google Shape;624;p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5" name="Google Shape;62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c2600225f_0_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c2600225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7c2600225f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970e88689_1_0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" name="Google Shape;111;g17970e88689_1_0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17970e88689_1_0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1" name="Google Shape;141;p18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18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6" name="Google Shape;166;p19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19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20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 txBox="1"/>
          <p:nvPr>
            <p:ph idx="12" type="sldNum"/>
          </p:nvPr>
        </p:nvSpPr>
        <p:spPr>
          <a:xfrm>
            <a:off x="3883859" y="8684838"/>
            <a:ext cx="297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ko-KR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952500" y="685800"/>
            <a:ext cx="4954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685478" y="4343222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1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rgbClr val="00D3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713064" y="939567"/>
            <a:ext cx="411061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"/>
          <p:cNvSpPr txBox="1"/>
          <p:nvPr/>
        </p:nvSpPr>
        <p:spPr>
          <a:xfrm>
            <a:off x="612395" y="1270933"/>
            <a:ext cx="6006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DDock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외주 및 코드 프리랜서마켓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화면설계서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671600" y="5660925"/>
            <a:ext cx="49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팀명 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팀원 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김지수/고정연/조영찬/안우중/이슬비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12395" y="6136735"/>
            <a:ext cx="1348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ko-KR" sz="1800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ko-KR" sz="1800" u="none" cap="none" strike="noStrike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ko-KR" sz="1800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i="0" lang="ko-KR" sz="1800" u="none" cap="none" strike="noStrike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. 0</a:t>
            </a:r>
            <a:r>
              <a:rPr b="1" lang="ko-KR" sz="1800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009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03000"/>
            <a:ext cx="4648200" cy="3304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" name="Google Shape;224;p23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비회원의 메인 페이지에서 로그인 버튼을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실패 시 실패 안내글을 보여준다.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5" name="Google Shape;225;p23"/>
          <p:cNvGraphicFramePr/>
          <p:nvPr/>
        </p:nvGraphicFramePr>
        <p:xfrm>
          <a:off x="4952994" y="3072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이메일을 입력하면 ‘email’ 문구가 사라짐.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</a:t>
                      </a: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입력하면 ‘password＇문구가 사라짐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이메일/ </a:t>
                      </a: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찾기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이메일/비밀번호 찾기 페이지로 이동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로그인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일반회원/ 전문가의 메인 페이지로 이동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9747" l="-15377" r="-22286" t="-12575"/>
          <a:stretch/>
        </p:blipFill>
        <p:spPr>
          <a:xfrm>
            <a:off x="691175" y="2413000"/>
            <a:ext cx="3754801" cy="257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3"/>
          <p:cNvCxnSpPr/>
          <p:nvPr/>
        </p:nvCxnSpPr>
        <p:spPr>
          <a:xfrm rot="10800000">
            <a:off x="2910093" y="3884784"/>
            <a:ext cx="412707" cy="188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228" name="Google Shape;228;p23"/>
          <p:cNvCxnSpPr/>
          <p:nvPr/>
        </p:nvCxnSpPr>
        <p:spPr>
          <a:xfrm flipH="1">
            <a:off x="2910428" y="3564731"/>
            <a:ext cx="508144" cy="333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29" name="Google Shape;229;p23"/>
          <p:cNvSpPr/>
          <p:nvPr/>
        </p:nvSpPr>
        <p:spPr>
          <a:xfrm>
            <a:off x="3534101" y="429751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0" name="Google Shape;230;p23"/>
          <p:cNvCxnSpPr/>
          <p:nvPr/>
        </p:nvCxnSpPr>
        <p:spPr>
          <a:xfrm flipH="1">
            <a:off x="3164500" y="4418125"/>
            <a:ext cx="369600" cy="48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231" name="Google Shape;231;p23"/>
          <p:cNvCxnSpPr/>
          <p:nvPr/>
        </p:nvCxnSpPr>
        <p:spPr>
          <a:xfrm flipH="1">
            <a:off x="3152400" y="4131000"/>
            <a:ext cx="340800" cy="135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32" name="Google Shape;232;p23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3472884" y="340041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3388973" y="374170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3534101" y="401473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p23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p23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4"/>
          <p:cNvGrpSpPr/>
          <p:nvPr/>
        </p:nvGrpSpPr>
        <p:grpSpPr>
          <a:xfrm>
            <a:off x="729043" y="1905763"/>
            <a:ext cx="3936826" cy="4361973"/>
            <a:chOff x="706574" y="1804142"/>
            <a:chExt cx="3936826" cy="4361973"/>
          </a:xfrm>
        </p:grpSpPr>
        <p:pic>
          <p:nvPicPr>
            <p:cNvPr id="246" name="Google Shape;246;p24"/>
            <p:cNvPicPr preferRelativeResize="0"/>
            <p:nvPr/>
          </p:nvPicPr>
          <p:blipFill rotWithShape="1">
            <a:blip r:embed="rId3">
              <a:alphaModFix/>
            </a:blip>
            <a:srcRect b="14934" l="0" r="0" t="0"/>
            <a:stretch/>
          </p:blipFill>
          <p:spPr>
            <a:xfrm>
              <a:off x="706574" y="1804142"/>
              <a:ext cx="3936826" cy="3883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0553" y="5613588"/>
              <a:ext cx="2521528" cy="552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6900" y="4815635"/>
              <a:ext cx="2276793" cy="85737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49" name="Google Shape;249;p24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페이지에서 이메일/비밀번호 찾기를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때 입력했던 정보를 입력한다. 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정보와 일치하지 않을 경우 이메일/ 비밀번호 찾기에 실패한다.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0" name="Google Shape;250;p24"/>
          <p:cNvGraphicFramePr/>
          <p:nvPr/>
        </p:nvGraphicFramePr>
        <p:xfrm>
          <a:off x="4945196" y="3270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이름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이름을 입력하면 '이름＇문구가 사라짐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전화번호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전화번호를 입력하면 '전화번호’ 문구가 사라짐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찾기 입력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찾기 팝업창으로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이메일을 입력하면 ＇이메일’ 문구가 사라짐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찾기 입력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찾기 팝업창으로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24"/>
          <p:cNvSpPr/>
          <p:nvPr/>
        </p:nvSpPr>
        <p:spPr>
          <a:xfrm>
            <a:off x="3978669" y="326282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 rot="10800000">
            <a:off x="3482620" y="3385826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53" name="Google Shape;253;p24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6" name="Google Shape;256;p24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7" name="Google Shape;257;p24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이메일/ 비밀번호 찾기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이메일/ 비밀번호 찾기</a:t>
                      </a: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24"/>
          <p:cNvSpPr/>
          <p:nvPr/>
        </p:nvSpPr>
        <p:spPr>
          <a:xfrm>
            <a:off x="3986781" y="366446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Google Shape;259;p24"/>
          <p:cNvCxnSpPr/>
          <p:nvPr/>
        </p:nvCxnSpPr>
        <p:spPr>
          <a:xfrm rot="10800000">
            <a:off x="3490732" y="3787464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60" name="Google Shape;260;p24"/>
          <p:cNvSpPr/>
          <p:nvPr/>
        </p:nvSpPr>
        <p:spPr>
          <a:xfrm>
            <a:off x="4072112" y="402428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1" name="Google Shape;261;p24"/>
          <p:cNvCxnSpPr/>
          <p:nvPr/>
        </p:nvCxnSpPr>
        <p:spPr>
          <a:xfrm rot="10800000">
            <a:off x="3576063" y="4147280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62" name="Google Shape;262;p24"/>
          <p:cNvSpPr/>
          <p:nvPr/>
        </p:nvSpPr>
        <p:spPr>
          <a:xfrm>
            <a:off x="3986781" y="463992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3" name="Google Shape;263;p24"/>
          <p:cNvCxnSpPr/>
          <p:nvPr/>
        </p:nvCxnSpPr>
        <p:spPr>
          <a:xfrm rot="10800000">
            <a:off x="3490732" y="4762925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64" name="Google Shape;264;p24"/>
          <p:cNvSpPr/>
          <p:nvPr/>
        </p:nvSpPr>
        <p:spPr>
          <a:xfrm>
            <a:off x="4011238" y="502152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65;p24"/>
          <p:cNvCxnSpPr/>
          <p:nvPr/>
        </p:nvCxnSpPr>
        <p:spPr>
          <a:xfrm rot="10800000">
            <a:off x="3515189" y="5144527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66" name="Google Shape;266;p24"/>
          <p:cNvSpPr/>
          <p:nvPr/>
        </p:nvSpPr>
        <p:spPr>
          <a:xfrm>
            <a:off x="3992765" y="549238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7" name="Google Shape;267;p24"/>
          <p:cNvCxnSpPr/>
          <p:nvPr/>
        </p:nvCxnSpPr>
        <p:spPr>
          <a:xfrm rot="10800000">
            <a:off x="3496716" y="5615386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68" name="Google Shape;268;p24"/>
          <p:cNvSpPr/>
          <p:nvPr/>
        </p:nvSpPr>
        <p:spPr>
          <a:xfrm>
            <a:off x="4116771" y="583480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24"/>
          <p:cNvCxnSpPr/>
          <p:nvPr/>
        </p:nvCxnSpPr>
        <p:spPr>
          <a:xfrm rot="10800000">
            <a:off x="3620722" y="5957804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63" y="1552985"/>
            <a:ext cx="4268100" cy="50871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25"/>
          <p:cNvGraphicFramePr/>
          <p:nvPr/>
        </p:nvGraphicFramePr>
        <p:xfrm>
          <a:off x="4960975" y="32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로그인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팝업으로 이동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찾기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이메일/비밀번호 찾기 페이지로 이동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25"/>
          <p:cNvSpPr/>
          <p:nvPr/>
        </p:nvSpPr>
        <p:spPr>
          <a:xfrm>
            <a:off x="2056782" y="420375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8" name="Google Shape;278;p25"/>
          <p:cNvCxnSpPr/>
          <p:nvPr/>
        </p:nvCxnSpPr>
        <p:spPr>
          <a:xfrm flipH="1">
            <a:off x="3152400" y="4494417"/>
            <a:ext cx="1" cy="49428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2179782" y="4532047"/>
            <a:ext cx="2775" cy="43475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80" name="Google Shape;280;p25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3029400" y="419200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4" name="Google Shape;284;p25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5" name="Google Shape;285;p25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찾기 팝업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찾기 팝업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6" name="Google Shape;286;p25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찾기의 입력 버튼을 클릭하면 나타나는 팝업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입력한 정보와 일치하는 이메일을 보여준다.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08" y="1757923"/>
            <a:ext cx="4061692" cy="45554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3" name="Google Shape;293;p26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비회원의 메인 페이지에서 회원가입을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4" name="Google Shape;294;p26"/>
          <p:cNvGraphicFramePr/>
          <p:nvPr/>
        </p:nvGraphicFramePr>
        <p:xfrm>
          <a:off x="4952994" y="35120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일반회원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 회원의 회원가입 페이지로 이동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전문가회원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 회원의 회원가입 페이지로 이동</a:t>
                      </a:r>
                      <a:endParaRPr b="1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5" name="Google Shape;295;p26"/>
          <p:cNvSpPr/>
          <p:nvPr/>
        </p:nvSpPr>
        <p:spPr>
          <a:xfrm>
            <a:off x="4203688" y="4240852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6" name="Google Shape;296;p26"/>
          <p:cNvCxnSpPr/>
          <p:nvPr/>
        </p:nvCxnSpPr>
        <p:spPr>
          <a:xfrm rot="10800000">
            <a:off x="3686379" y="5121964"/>
            <a:ext cx="4167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297" name="Google Shape;297;p26"/>
          <p:cNvCxnSpPr/>
          <p:nvPr/>
        </p:nvCxnSpPr>
        <p:spPr>
          <a:xfrm rot="10800000">
            <a:off x="3701644" y="4363852"/>
            <a:ext cx="401435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298" name="Google Shape;298;p26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4216306" y="500342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1" name="Google Shape;301;p26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Google Shape;302;p26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회원가입(유형 선택)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8801" l="0" r="0" t="18219"/>
          <a:stretch/>
        </p:blipFill>
        <p:spPr>
          <a:xfrm>
            <a:off x="597317" y="1929945"/>
            <a:ext cx="4165745" cy="418026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/>
          <p:nvPr/>
        </p:nvSpPr>
        <p:spPr>
          <a:xfrm>
            <a:off x="1166570" y="260647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0" name="Google Shape;310;p27"/>
          <p:cNvCxnSpPr/>
          <p:nvPr/>
        </p:nvCxnSpPr>
        <p:spPr>
          <a:xfrm>
            <a:off x="1535570" y="3930932"/>
            <a:ext cx="42660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11" name="Google Shape;311;p27"/>
          <p:cNvCxnSpPr/>
          <p:nvPr/>
        </p:nvCxnSpPr>
        <p:spPr>
          <a:xfrm>
            <a:off x="1535570" y="3450383"/>
            <a:ext cx="42660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12" name="Google Shape;312;p27"/>
          <p:cNvSpPr/>
          <p:nvPr/>
        </p:nvSpPr>
        <p:spPr>
          <a:xfrm>
            <a:off x="1189267" y="425925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3" name="Google Shape;313;p27"/>
          <p:cNvCxnSpPr/>
          <p:nvPr/>
        </p:nvCxnSpPr>
        <p:spPr>
          <a:xfrm>
            <a:off x="1468543" y="4365585"/>
            <a:ext cx="324989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14" name="Google Shape;314;p27"/>
          <p:cNvCxnSpPr/>
          <p:nvPr/>
        </p:nvCxnSpPr>
        <p:spPr>
          <a:xfrm>
            <a:off x="1456121" y="2729473"/>
            <a:ext cx="339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15" name="Google Shape;315;p27"/>
          <p:cNvCxnSpPr/>
          <p:nvPr/>
        </p:nvCxnSpPr>
        <p:spPr>
          <a:xfrm>
            <a:off x="2910787" y="2975473"/>
            <a:ext cx="483225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16" name="Google Shape;316;p27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2640143" y="285247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1189267" y="387488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1289570" y="332738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2" name="Google Shape;322;p27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" name="Google Shape;323;p27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회원가입(고객)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4" name="Google Shape;324;p27"/>
          <p:cNvGraphicFramePr/>
          <p:nvPr/>
        </p:nvGraphicFramePr>
        <p:xfrm>
          <a:off x="4963668" y="28183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입력하면 ‘이메일을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중복확인 메시지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중복된 이메일이 있을 경우 ＇이미 사용중인 이메일입니다.‘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문구 등장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중복된 이메일이 없을 경우 ＇사용 가능한 이메일입니다.’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문구 등장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입력하면 ‘비밀번호를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확인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입력하면 ‘비밀번호를 한번 더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이름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이름을 입력하면 ‘이름을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회원가입 버튼 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5" name="Google Shape;325;p27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유형 선택 페이지에서 일반 회원을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중복된 이메일이 없을 경우 회원가입에 성공한다.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비밀번호와 비밀번호 확인이 같지 않으면 회원가입에 실패한다.</a:t>
                      </a:r>
                      <a:endParaRPr/>
                    </a:p>
                    <a:p>
                      <a:pPr indent="-2286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p27"/>
          <p:cNvSpPr/>
          <p:nvPr/>
        </p:nvSpPr>
        <p:spPr>
          <a:xfrm>
            <a:off x="2906399" y="4822671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7" name="Google Shape;327;p27"/>
          <p:cNvCxnSpPr/>
          <p:nvPr/>
        </p:nvCxnSpPr>
        <p:spPr>
          <a:xfrm>
            <a:off x="3231517" y="4945671"/>
            <a:ext cx="40761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 rotWithShape="1">
          <a:blip r:embed="rId3">
            <a:alphaModFix/>
          </a:blip>
          <a:srcRect b="0" l="0" r="0" t="10293"/>
          <a:stretch/>
        </p:blipFill>
        <p:spPr>
          <a:xfrm>
            <a:off x="711374" y="1736516"/>
            <a:ext cx="3818569" cy="455646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/>
          <p:nvPr/>
        </p:nvSpPr>
        <p:spPr>
          <a:xfrm>
            <a:off x="1052746" y="224067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5" name="Google Shape;335;p28"/>
          <p:cNvCxnSpPr/>
          <p:nvPr/>
        </p:nvCxnSpPr>
        <p:spPr>
          <a:xfrm>
            <a:off x="1408948" y="3718495"/>
            <a:ext cx="43084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36" name="Google Shape;336;p28"/>
          <p:cNvCxnSpPr/>
          <p:nvPr/>
        </p:nvCxnSpPr>
        <p:spPr>
          <a:xfrm>
            <a:off x="1347176" y="2990838"/>
            <a:ext cx="4308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37" name="Google Shape;337;p28"/>
          <p:cNvSpPr/>
          <p:nvPr/>
        </p:nvSpPr>
        <p:spPr>
          <a:xfrm>
            <a:off x="1015030" y="363922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28"/>
          <p:cNvCxnSpPr/>
          <p:nvPr/>
        </p:nvCxnSpPr>
        <p:spPr>
          <a:xfrm>
            <a:off x="1398886" y="3388672"/>
            <a:ext cx="383230" cy="2389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39" name="Google Shape;339;p28"/>
          <p:cNvCxnSpPr/>
          <p:nvPr/>
        </p:nvCxnSpPr>
        <p:spPr>
          <a:xfrm>
            <a:off x="1387274" y="2355918"/>
            <a:ext cx="390702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40" name="Google Shape;340;p28"/>
          <p:cNvCxnSpPr/>
          <p:nvPr/>
        </p:nvCxnSpPr>
        <p:spPr>
          <a:xfrm>
            <a:off x="4110182" y="2290618"/>
            <a:ext cx="0" cy="27320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41" name="Google Shape;341;p28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52400" y="122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3987182" y="198408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1015030" y="324988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1052746" y="286783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7" name="Google Shape;347;p28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8" name="Google Shape;348;p28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회원가입(전문가)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9" name="Google Shape;349;p28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유형 선택 페이지에서 전문가를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중복된 이메일이 없을 경우 회원가입에 성공한다.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 회원가입에서는 경력 사항을 입력할 수 있다.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비밀번호와 비밀번호 확인이 같지 않으면 회원가입에 실패한다.</a:t>
                      </a:r>
                      <a:endParaRPr/>
                    </a:p>
                    <a:p>
                      <a:pPr indent="-2286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28"/>
          <p:cNvSpPr/>
          <p:nvPr/>
        </p:nvSpPr>
        <p:spPr>
          <a:xfrm>
            <a:off x="1026292" y="472010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1" name="Google Shape;351;p28"/>
          <p:cNvCxnSpPr/>
          <p:nvPr/>
        </p:nvCxnSpPr>
        <p:spPr>
          <a:xfrm>
            <a:off x="1387274" y="4843105"/>
            <a:ext cx="43084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52" name="Google Shape;352;p28"/>
          <p:cNvCxnSpPr/>
          <p:nvPr/>
        </p:nvCxnSpPr>
        <p:spPr>
          <a:xfrm>
            <a:off x="2978729" y="5932996"/>
            <a:ext cx="43084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53" name="Google Shape;353;p28"/>
          <p:cNvSpPr/>
          <p:nvPr/>
        </p:nvSpPr>
        <p:spPr>
          <a:xfrm>
            <a:off x="2608241" y="580999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4" name="Google Shape;354;p28"/>
          <p:cNvGraphicFramePr/>
          <p:nvPr/>
        </p:nvGraphicFramePr>
        <p:xfrm>
          <a:off x="4963668" y="28183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입력하면 ‘이메일을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이메일 중복확인 메시지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중복된 이메일이 있을 경우 ＇이미 사용중인 이메일입니다.‘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문구 등장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중복된 이메일이 없을 경우 ＇사용 가능한 이메일입니다.’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문구 등장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입력하면 ‘비밀번호를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확인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입력하면 ‘비밀번호를 한번 더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이름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이름을 입력하면 ‘이름을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경력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경력을 입력하면 ‘경력을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회원가입 버튼 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345" y="1573048"/>
            <a:ext cx="4076082" cy="4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/>
          <p:nvPr/>
        </p:nvSpPr>
        <p:spPr>
          <a:xfrm>
            <a:off x="4370747" y="203895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2" name="Google Shape;362;p29"/>
          <p:cNvCxnSpPr/>
          <p:nvPr/>
        </p:nvCxnSpPr>
        <p:spPr>
          <a:xfrm rot="10800000">
            <a:off x="3912766" y="4011368"/>
            <a:ext cx="36630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63" name="Google Shape;363;p29"/>
          <p:cNvCxnSpPr/>
          <p:nvPr/>
        </p:nvCxnSpPr>
        <p:spPr>
          <a:xfrm rot="10800000">
            <a:off x="3941460" y="3304575"/>
            <a:ext cx="337607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64" name="Google Shape;364;p29"/>
          <p:cNvSpPr/>
          <p:nvPr/>
        </p:nvSpPr>
        <p:spPr>
          <a:xfrm>
            <a:off x="4310501" y="448960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5" name="Google Shape;365;p29"/>
          <p:cNvCxnSpPr/>
          <p:nvPr/>
        </p:nvCxnSpPr>
        <p:spPr>
          <a:xfrm flipH="1">
            <a:off x="4001147" y="5709740"/>
            <a:ext cx="369600" cy="48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66" name="Google Shape;366;p29"/>
          <p:cNvCxnSpPr/>
          <p:nvPr/>
        </p:nvCxnSpPr>
        <p:spPr>
          <a:xfrm rot="10800000">
            <a:off x="3945467" y="2161955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67" name="Google Shape;367;p29"/>
          <p:cNvCxnSpPr/>
          <p:nvPr/>
        </p:nvCxnSpPr>
        <p:spPr>
          <a:xfrm rot="10800000">
            <a:off x="3903952" y="4612609"/>
            <a:ext cx="375115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68" name="Google Shape;368;p29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4338086" y="318157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4410324" y="558674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4338086" y="38883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4" name="Google Shape;374;p29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5" name="Google Shape;375;p29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E_SC_013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수정(고객)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6" name="Google Shape;376;p29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고객이 마이페이지의 내 정보 수정을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이름과 이메일은 기존에 쓰여 있던 내용을 보여준다.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이메일은 변경할 수 없다.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비밀번호 입력을 잘못하면 정보를 수정할 수 없다.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비밀번호와 비밀번호 확인이 같지 않으면 정보를 수정할 수 없다.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7" name="Google Shape;377;p29"/>
          <p:cNvGraphicFramePr/>
          <p:nvPr/>
        </p:nvGraphicFramePr>
        <p:xfrm>
          <a:off x="4963668" y="3067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이름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내용은 지우고 수정 가능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현재 비밀번호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비밀번호를 입력하면 ‘기존 비밀번호를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변경할 비밀번호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비밀번호를 입력하면 ‘변경할 비밀번호를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확인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비밀번호를 입력하면 ‘변경할 비밀번호를 한번 더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변경하기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90" y="1674796"/>
            <a:ext cx="3954679" cy="45136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30"/>
          <p:cNvGraphicFramePr/>
          <p:nvPr/>
        </p:nvGraphicFramePr>
        <p:xfrm>
          <a:off x="4963668" y="3067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이름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내용은 지우고 수정 가능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현재 비밀번호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비밀번호를 입력하면 ‘기존 비밀번호를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변경할 비밀번호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비밀번호를 입력하면 ‘변경할 비밀번호를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비밀번호 확인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비밀번호를 입력하면 ‘변경할 비밀번호를 한번 더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경력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내용은 지우고 수정 가능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변경하기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30"/>
          <p:cNvSpPr/>
          <p:nvPr/>
        </p:nvSpPr>
        <p:spPr>
          <a:xfrm>
            <a:off x="4241932" y="200200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6" name="Google Shape;386;p30"/>
          <p:cNvCxnSpPr/>
          <p:nvPr/>
        </p:nvCxnSpPr>
        <p:spPr>
          <a:xfrm rot="10800000">
            <a:off x="3862967" y="3983659"/>
            <a:ext cx="3369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87" name="Google Shape;387;p30"/>
          <p:cNvCxnSpPr/>
          <p:nvPr/>
        </p:nvCxnSpPr>
        <p:spPr>
          <a:xfrm rot="10800000">
            <a:off x="3786767" y="3271692"/>
            <a:ext cx="4131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88" name="Google Shape;388;p30"/>
          <p:cNvSpPr/>
          <p:nvPr/>
        </p:nvSpPr>
        <p:spPr>
          <a:xfrm>
            <a:off x="4266658" y="445882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9" name="Google Shape;389;p30"/>
          <p:cNvCxnSpPr/>
          <p:nvPr/>
        </p:nvCxnSpPr>
        <p:spPr>
          <a:xfrm flipH="1">
            <a:off x="3846617" y="4581823"/>
            <a:ext cx="369600" cy="48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90" name="Google Shape;390;p30"/>
          <p:cNvCxnSpPr/>
          <p:nvPr/>
        </p:nvCxnSpPr>
        <p:spPr>
          <a:xfrm rot="10800000">
            <a:off x="3866267" y="2125008"/>
            <a:ext cx="3336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91" name="Google Shape;391;p30"/>
          <p:cNvCxnSpPr/>
          <p:nvPr/>
        </p:nvCxnSpPr>
        <p:spPr>
          <a:xfrm flipH="1">
            <a:off x="3835106" y="5280290"/>
            <a:ext cx="340800" cy="135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392" name="Google Shape;392;p30"/>
          <p:cNvCxnSpPr/>
          <p:nvPr/>
        </p:nvCxnSpPr>
        <p:spPr>
          <a:xfrm rot="10800000">
            <a:off x="3862967" y="5963475"/>
            <a:ext cx="403691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393" name="Google Shape;393;p30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4266658" y="3148692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4266658" y="386065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98" name="Google Shape;398;p30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" name="Google Shape;399;p30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E_SC_014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수정(전문가)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페이지 설계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0" name="Google Shape;400;p30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전문가가 마이페이지의 내 정보 수정을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이름과 이메일, 경력은 기존에 쓰여 있던 내용을 보여준다.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이메일은 변경할 수 없다.</a:t>
                      </a:r>
                      <a:endParaRPr/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비밀번호 입력을 잘못하면 정보를 수정할 수 없다.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비밀번호와 비밀번호 확인이 같지 않으면 정보를 수정할 수 없다.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1" name="Google Shape;401;p30"/>
          <p:cNvSpPr/>
          <p:nvPr/>
        </p:nvSpPr>
        <p:spPr>
          <a:xfrm>
            <a:off x="4284683" y="516404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4321763" y="584047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574" y="1775195"/>
            <a:ext cx="4202926" cy="46002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" name="Google Shape;409;p31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마이페이지의 채팅이나  게시물의 문의하기를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상대방 채팅 내용은 왼쪽에, 본인 채팅 내용은 오른쪽에 나타난다. 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0" name="Google Shape;410;p31"/>
          <p:cNvGraphicFramePr/>
          <p:nvPr/>
        </p:nvGraphicFramePr>
        <p:xfrm>
          <a:off x="4997462" y="3319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채팅방 목록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채팅방이 보여짐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채팅 내용 입력창 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입력창 지원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첨부파일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등록창이 등장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전송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내용 창에 내용이 보여짐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1" name="Google Shape;411;p31"/>
          <p:cNvSpPr/>
          <p:nvPr/>
        </p:nvSpPr>
        <p:spPr>
          <a:xfrm>
            <a:off x="191750" y="529053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2" name="Google Shape;412;p31"/>
          <p:cNvCxnSpPr/>
          <p:nvPr/>
        </p:nvCxnSpPr>
        <p:spPr>
          <a:xfrm>
            <a:off x="4534275" y="5714540"/>
            <a:ext cx="14700" cy="35667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13" name="Google Shape;413;p31"/>
          <p:cNvCxnSpPr/>
          <p:nvPr/>
        </p:nvCxnSpPr>
        <p:spPr>
          <a:xfrm rot="10800000">
            <a:off x="3191175" y="5880268"/>
            <a:ext cx="316825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14" name="Google Shape;414;p31"/>
          <p:cNvSpPr/>
          <p:nvPr/>
        </p:nvSpPr>
        <p:spPr>
          <a:xfrm>
            <a:off x="4411275" y="55112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5" name="Google Shape;415;p31"/>
          <p:cNvCxnSpPr/>
          <p:nvPr/>
        </p:nvCxnSpPr>
        <p:spPr>
          <a:xfrm flipH="1">
            <a:off x="2030401" y="6247600"/>
            <a:ext cx="369600" cy="48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16" name="Google Shape;416;p31"/>
          <p:cNvCxnSpPr/>
          <p:nvPr/>
        </p:nvCxnSpPr>
        <p:spPr>
          <a:xfrm flipH="1" rot="10800000">
            <a:off x="438612" y="5128814"/>
            <a:ext cx="294875" cy="16172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17" name="Google Shape;417;p31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3616276" y="57572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31"/>
          <p:cNvSpPr/>
          <p:nvPr/>
        </p:nvSpPr>
        <p:spPr>
          <a:xfrm>
            <a:off x="2489413" y="612940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2" name="Google Shape;422;p31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3" name="Google Shape;423;p31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E_SC_015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채팅 페이지 설계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31"/>
          <p:cNvSpPr/>
          <p:nvPr/>
        </p:nvSpPr>
        <p:spPr>
          <a:xfrm>
            <a:off x="3859914" y="3962400"/>
            <a:ext cx="138224" cy="24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2"/>
          <p:cNvPicPr preferRelativeResize="0"/>
          <p:nvPr/>
        </p:nvPicPr>
        <p:blipFill rotWithShape="1">
          <a:blip r:embed="rId3">
            <a:alphaModFix/>
          </a:blip>
          <a:srcRect b="32118" l="-306" r="305" t="5818"/>
          <a:stretch/>
        </p:blipFill>
        <p:spPr>
          <a:xfrm>
            <a:off x="522975" y="1651000"/>
            <a:ext cx="4266377" cy="472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Google Shape;431;p32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마이페이지의 찜 목록을 클릭하면 나타나는 페이지(default : 찜 전체)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2" name="Google Shape;432;p32"/>
          <p:cNvGraphicFramePr/>
          <p:nvPr/>
        </p:nvGraphicFramePr>
        <p:xfrm>
          <a:off x="5041574" y="31174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전체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+ 소스코드 전체 찜 목록 보여줌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찜한 외주 게시물만 보여줌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</a:t>
                      </a:r>
                      <a:endParaRPr b="1" i="0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소스코드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찜한 소스코드 게시물만 보여줌  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4</a:t>
                      </a:r>
                      <a:endParaRPr b="1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찜 체크 버튼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활설화 / 비활성화 체크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800" u="none" cap="none" strike="noStrike">
                        <a:solidFill>
                          <a:srgbClr val="00336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등록된 게시물</a:t>
                      </a:r>
                      <a:endParaRPr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게시물로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3" name="Google Shape;433;p32"/>
          <p:cNvSpPr/>
          <p:nvPr/>
        </p:nvSpPr>
        <p:spPr>
          <a:xfrm>
            <a:off x="68003" y="260638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4" name="Google Shape;434;p32"/>
          <p:cNvCxnSpPr/>
          <p:nvPr/>
        </p:nvCxnSpPr>
        <p:spPr>
          <a:xfrm flipH="1" rot="10800000">
            <a:off x="487919" y="3214841"/>
            <a:ext cx="185100" cy="25180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35" name="Google Shape;435;p32"/>
          <p:cNvCxnSpPr/>
          <p:nvPr/>
        </p:nvCxnSpPr>
        <p:spPr>
          <a:xfrm flipH="1" rot="10800000">
            <a:off x="296520" y="2994477"/>
            <a:ext cx="257048" cy="8705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36" name="Google Shape;436;p32"/>
          <p:cNvSpPr/>
          <p:nvPr/>
        </p:nvSpPr>
        <p:spPr>
          <a:xfrm>
            <a:off x="3152400" y="314687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7" name="Google Shape;437;p32"/>
          <p:cNvCxnSpPr/>
          <p:nvPr/>
        </p:nvCxnSpPr>
        <p:spPr>
          <a:xfrm flipH="1">
            <a:off x="2695771" y="3238077"/>
            <a:ext cx="369600" cy="48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38" name="Google Shape;438;p32"/>
          <p:cNvCxnSpPr/>
          <p:nvPr/>
        </p:nvCxnSpPr>
        <p:spPr>
          <a:xfrm>
            <a:off x="314003" y="2832889"/>
            <a:ext cx="293399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39" name="Google Shape;439;p32"/>
          <p:cNvCxnSpPr/>
          <p:nvPr/>
        </p:nvCxnSpPr>
        <p:spPr>
          <a:xfrm flipH="1">
            <a:off x="1965276" y="2315937"/>
            <a:ext cx="123000" cy="29045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40" name="Google Shape;440;p32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34876" y="299447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2051248" y="208247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236327" y="339287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6" name="Google Shape;446;p32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Google Shape;447;p32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E_SC_016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목록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찜 페이지 설계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c2600225f_0_22"/>
          <p:cNvSpPr/>
          <p:nvPr/>
        </p:nvSpPr>
        <p:spPr>
          <a:xfrm>
            <a:off x="0" y="0"/>
            <a:ext cx="9906000" cy="795900"/>
          </a:xfrm>
          <a:prstGeom prst="rect">
            <a:avLst/>
          </a:prstGeom>
          <a:solidFill>
            <a:srgbClr val="00D3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7c2600225f_0_22"/>
          <p:cNvSpPr txBox="1"/>
          <p:nvPr/>
        </p:nvSpPr>
        <p:spPr>
          <a:xfrm>
            <a:off x="154800" y="105450"/>
            <a:ext cx="254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서비스 흐름</a:t>
            </a: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17c2600225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900"/>
            <a:ext cx="9906000" cy="6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7" y="1804629"/>
            <a:ext cx="4305526" cy="44202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4" name="Google Shape;454;p33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마이페이지의 거래내역을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게시물의 상품 이름, 판매자 이름, 가격, 작성 일자를 보여준다. 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5" name="Google Shape;455;p33"/>
          <p:cNvGraphicFramePr/>
          <p:nvPr/>
        </p:nvGraphicFramePr>
        <p:xfrm>
          <a:off x="4997462" y="35868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등록된 게시물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게시물로 이동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6" name="Google Shape;456;p33"/>
          <p:cNvSpPr/>
          <p:nvPr/>
        </p:nvSpPr>
        <p:spPr>
          <a:xfrm>
            <a:off x="1582853" y="318157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7" name="Google Shape;457;p33"/>
          <p:cNvCxnSpPr/>
          <p:nvPr/>
        </p:nvCxnSpPr>
        <p:spPr>
          <a:xfrm>
            <a:off x="1681853" y="3512064"/>
            <a:ext cx="0" cy="31781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58" name="Google Shape;458;p33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1" name="Google Shape;461;p33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Google Shape;462;p33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거래 내역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거래 내역 페이지 설계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이슬비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24221" l="-1546" r="-1107" t="4673"/>
          <a:stretch/>
        </p:blipFill>
        <p:spPr>
          <a:xfrm>
            <a:off x="546100" y="1761694"/>
            <a:ext cx="4241312" cy="4461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9" name="Google Shape;469;p34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4608500"/>
              </a:tblGrid>
              <a:tr h="421950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386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마이 페이지의 리뷰 목록을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0" name="Google Shape;470;p34"/>
          <p:cNvGraphicFramePr/>
          <p:nvPr/>
        </p:nvGraphicFramePr>
        <p:xfrm>
          <a:off x="4953000" y="3187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294500"/>
                <a:gridCol w="1135550"/>
                <a:gridCol w="3178450"/>
              </a:tblGrid>
              <a:tr h="3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50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작성가능한 리뷰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(1) 화면으로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내가 작성한 리뷰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(2) 화면으로 이동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3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작성하기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리뷰 작성 페이지로 이동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4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등록된 게시물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게시글로 이동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1" name="Google Shape;471;p34"/>
          <p:cNvSpPr/>
          <p:nvPr/>
        </p:nvSpPr>
        <p:spPr>
          <a:xfrm>
            <a:off x="62470" y="294893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p34"/>
          <p:cNvCxnSpPr/>
          <p:nvPr/>
        </p:nvCxnSpPr>
        <p:spPr>
          <a:xfrm flipH="1" rot="10800000">
            <a:off x="385605" y="2692060"/>
            <a:ext cx="303305" cy="519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73" name="Google Shape;473;p34"/>
          <p:cNvSpPr/>
          <p:nvPr/>
        </p:nvSpPr>
        <p:spPr>
          <a:xfrm>
            <a:off x="46040" y="256906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4" name="Google Shape;474;p34"/>
          <p:cNvCxnSpPr/>
          <p:nvPr/>
        </p:nvCxnSpPr>
        <p:spPr>
          <a:xfrm rot="10800000">
            <a:off x="4173860" y="2815060"/>
            <a:ext cx="291608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75" name="Google Shape;475;p34"/>
          <p:cNvSpPr/>
          <p:nvPr/>
        </p:nvSpPr>
        <p:spPr>
          <a:xfrm>
            <a:off x="4558841" y="2721732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6" name="Google Shape;476;p34"/>
          <p:cNvCxnSpPr/>
          <p:nvPr/>
        </p:nvCxnSpPr>
        <p:spPr>
          <a:xfrm flipH="1" rot="10800000">
            <a:off x="351058" y="2928495"/>
            <a:ext cx="372398" cy="12064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77" name="Google Shape;477;p34"/>
          <p:cNvCxnSpPr/>
          <p:nvPr/>
        </p:nvCxnSpPr>
        <p:spPr>
          <a:xfrm flipH="1" rot="10800000">
            <a:off x="936391" y="5023121"/>
            <a:ext cx="521766" cy="25706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78" name="Google Shape;478;p34"/>
          <p:cNvCxnSpPr/>
          <p:nvPr/>
        </p:nvCxnSpPr>
        <p:spPr>
          <a:xfrm>
            <a:off x="913968" y="5348787"/>
            <a:ext cx="521766" cy="36575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79" name="Google Shape;479;p34"/>
          <p:cNvCxnSpPr/>
          <p:nvPr/>
        </p:nvCxnSpPr>
        <p:spPr>
          <a:xfrm flipH="1" rot="10800000">
            <a:off x="883951" y="2988816"/>
            <a:ext cx="703549" cy="203430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80" name="Google Shape;480;p34"/>
          <p:cNvSpPr/>
          <p:nvPr/>
        </p:nvSpPr>
        <p:spPr>
          <a:xfrm>
            <a:off x="655684" y="5146170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344500" y="2196387"/>
            <a:ext cx="4527950" cy="1765092"/>
          </a:xfrm>
          <a:prstGeom prst="rect">
            <a:avLst/>
          </a:pr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344500" y="4226274"/>
            <a:ext cx="4527950" cy="1996726"/>
          </a:xfrm>
          <a:prstGeom prst="rect">
            <a:avLst/>
          </a:prstGeom>
          <a:noFill/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4307437" y="3523482"/>
            <a:ext cx="374404" cy="26633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4316696" y="5714540"/>
            <a:ext cx="374404" cy="26633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5" name="Google Shape;485;p34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p34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E_SC_018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리뷰 관리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리뷰 관리 페이지 설계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고정연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26" y="1854200"/>
            <a:ext cx="4344997" cy="48563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3" name="Google Shape;493;p35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4608500"/>
              </a:tblGrid>
              <a:tr h="421950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386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 회원이 판매하기 버튼을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4" name="Google Shape;494;p35"/>
          <p:cNvGraphicFramePr/>
          <p:nvPr/>
        </p:nvGraphicFramePr>
        <p:xfrm>
          <a:off x="4953000" y="27789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294500"/>
                <a:gridCol w="1073650"/>
                <a:gridCol w="3240350"/>
              </a:tblGrid>
              <a:tr h="3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40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제출하기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해당 게시글 페이지로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제목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제목을 입력하면 ‘제목을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3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카테고리 선택창 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상위 카테고리(IT) 선택 (default : IT)</a:t>
                      </a:r>
                      <a:endParaRPr/>
                    </a:p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하위 카테고리(앱, 웹) 선택 (default : 비어 있음)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4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가격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 입력창 지원 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파일 등록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등록 창이 등장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6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파일 이름 안내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등록 완료 시 파일 이름 등장(default : 비어 있음)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7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내용 입력창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입력하면 ‘내용을 입력해주세요.’ 문구는 사라짐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8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항목 추가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입력창이 추가로 등장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9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항목 삭제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입력창 하나가 삭제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5" name="Google Shape;495;p35"/>
          <p:cNvSpPr/>
          <p:nvPr/>
        </p:nvSpPr>
        <p:spPr>
          <a:xfrm>
            <a:off x="710845" y="235481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6" name="Google Shape;496;p35"/>
          <p:cNvCxnSpPr/>
          <p:nvPr/>
        </p:nvCxnSpPr>
        <p:spPr>
          <a:xfrm flipH="1" rot="10800000">
            <a:off x="1003661" y="2312723"/>
            <a:ext cx="513079" cy="12915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497" name="Google Shape;497;p35"/>
          <p:cNvSpPr/>
          <p:nvPr/>
        </p:nvSpPr>
        <p:spPr>
          <a:xfrm>
            <a:off x="3847330" y="1917231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8" name="Google Shape;498;p35"/>
          <p:cNvCxnSpPr/>
          <p:nvPr/>
        </p:nvCxnSpPr>
        <p:spPr>
          <a:xfrm>
            <a:off x="4140017" y="2040231"/>
            <a:ext cx="25695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499" name="Google Shape;499;p35"/>
          <p:cNvCxnSpPr/>
          <p:nvPr/>
        </p:nvCxnSpPr>
        <p:spPr>
          <a:xfrm rot="10800000">
            <a:off x="3157515" y="2594892"/>
            <a:ext cx="346576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00" name="Google Shape;500;p35"/>
          <p:cNvSpPr/>
          <p:nvPr/>
        </p:nvSpPr>
        <p:spPr>
          <a:xfrm>
            <a:off x="3571381" y="244187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1" name="Google Shape;501;p35"/>
          <p:cNvCxnSpPr/>
          <p:nvPr/>
        </p:nvCxnSpPr>
        <p:spPr>
          <a:xfrm flipH="1" rot="10800000">
            <a:off x="953154" y="2778953"/>
            <a:ext cx="682883" cy="11344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02" name="Google Shape;502;p35"/>
          <p:cNvSpPr/>
          <p:nvPr/>
        </p:nvSpPr>
        <p:spPr>
          <a:xfrm>
            <a:off x="605177" y="282562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3" name="Google Shape;503;p35"/>
          <p:cNvCxnSpPr/>
          <p:nvPr/>
        </p:nvCxnSpPr>
        <p:spPr>
          <a:xfrm flipH="1" rot="10800000">
            <a:off x="901684" y="2994485"/>
            <a:ext cx="682883" cy="22292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04" name="Google Shape;504;p35"/>
          <p:cNvSpPr/>
          <p:nvPr/>
        </p:nvSpPr>
        <p:spPr>
          <a:xfrm>
            <a:off x="621861" y="320874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5" name="Google Shape;505;p35"/>
          <p:cNvCxnSpPr/>
          <p:nvPr/>
        </p:nvCxnSpPr>
        <p:spPr>
          <a:xfrm flipH="1">
            <a:off x="2322427" y="2977175"/>
            <a:ext cx="323956" cy="1153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06" name="Google Shape;506;p35"/>
          <p:cNvSpPr/>
          <p:nvPr/>
        </p:nvSpPr>
        <p:spPr>
          <a:xfrm>
            <a:off x="2757262" y="2878699"/>
            <a:ext cx="187676" cy="244227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7" name="Google Shape;507;p35"/>
          <p:cNvCxnSpPr/>
          <p:nvPr/>
        </p:nvCxnSpPr>
        <p:spPr>
          <a:xfrm flipH="1" rot="10800000">
            <a:off x="975654" y="4299428"/>
            <a:ext cx="521766" cy="25706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508" name="Google Shape;508;p35"/>
          <p:cNvCxnSpPr/>
          <p:nvPr/>
        </p:nvCxnSpPr>
        <p:spPr>
          <a:xfrm>
            <a:off x="978648" y="4891596"/>
            <a:ext cx="498306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509" name="Google Shape;509;p35"/>
          <p:cNvCxnSpPr/>
          <p:nvPr/>
        </p:nvCxnSpPr>
        <p:spPr>
          <a:xfrm>
            <a:off x="1003661" y="4998273"/>
            <a:ext cx="484762" cy="787794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10" name="Google Shape;510;p35"/>
          <p:cNvSpPr/>
          <p:nvPr/>
        </p:nvSpPr>
        <p:spPr>
          <a:xfrm>
            <a:off x="655684" y="472046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1" name="Google Shape;511;p35"/>
          <p:cNvCxnSpPr/>
          <p:nvPr/>
        </p:nvCxnSpPr>
        <p:spPr>
          <a:xfrm>
            <a:off x="882144" y="5072063"/>
            <a:ext cx="594810" cy="97109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512" name="Google Shape;512;p35"/>
          <p:cNvCxnSpPr/>
          <p:nvPr/>
        </p:nvCxnSpPr>
        <p:spPr>
          <a:xfrm flipH="1" rot="10800000">
            <a:off x="3890168" y="6163677"/>
            <a:ext cx="126849" cy="22824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513" name="Google Shape;513;p35"/>
          <p:cNvCxnSpPr/>
          <p:nvPr/>
        </p:nvCxnSpPr>
        <p:spPr>
          <a:xfrm rot="10800000">
            <a:off x="4140017" y="6163677"/>
            <a:ext cx="128475" cy="22824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14" name="Google Shape;514;p35"/>
          <p:cNvSpPr/>
          <p:nvPr/>
        </p:nvSpPr>
        <p:spPr>
          <a:xfrm>
            <a:off x="3720513" y="6391923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4204254" y="641672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6" name="Google Shape;516;p35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7" name="Google Shape;517;p35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E_SC_019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작성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작성 페이지 설계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고정연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3" name="Google Shape;523;p36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메인 화면에서 외주를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메뉴바에는 웹과 앱을 클릭할 수 있게 목록을 보여준다.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4" name="Google Shape;5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39" y="1761694"/>
            <a:ext cx="4145279" cy="453750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6"/>
          <p:cNvSpPr/>
          <p:nvPr/>
        </p:nvSpPr>
        <p:spPr>
          <a:xfrm>
            <a:off x="1930482" y="2440794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36"/>
          <p:cNvCxnSpPr/>
          <p:nvPr/>
        </p:nvCxnSpPr>
        <p:spPr>
          <a:xfrm>
            <a:off x="2053514" y="2743200"/>
            <a:ext cx="0" cy="5080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27" name="Google Shape;527;p36"/>
          <p:cNvSpPr/>
          <p:nvPr/>
        </p:nvSpPr>
        <p:spPr>
          <a:xfrm>
            <a:off x="686907" y="5026103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36"/>
          <p:cNvCxnSpPr/>
          <p:nvPr/>
        </p:nvCxnSpPr>
        <p:spPr>
          <a:xfrm rot="10800000">
            <a:off x="686907" y="3429000"/>
            <a:ext cx="123031" cy="148706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29" name="Google Shape;529;p36"/>
          <p:cNvSpPr/>
          <p:nvPr/>
        </p:nvSpPr>
        <p:spPr>
          <a:xfrm>
            <a:off x="1322928" y="3131760"/>
            <a:ext cx="848999" cy="13020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0" name="Google Shape;530;p36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1" name="Google Shape;531;p36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게시판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게시판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32" name="Google Shape;532;p36"/>
          <p:cNvGraphicFramePr/>
          <p:nvPr/>
        </p:nvGraphicFramePr>
        <p:xfrm>
          <a:off x="4997462" y="371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등록된 게시물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게시물을 누르면 게시물 상세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웹/ 앱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메뉴바를 클릭하면 카테고리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39" y="1726544"/>
            <a:ext cx="4259468" cy="4701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9" name="Google Shape;539;p37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메인 화면에서 소스코드를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메뉴바에는 웹과 앱을 클릭할 수 있게 목록을 보여준다.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0" name="Google Shape;540;p37"/>
          <p:cNvSpPr/>
          <p:nvPr/>
        </p:nvSpPr>
        <p:spPr>
          <a:xfrm>
            <a:off x="1786526" y="2380203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37"/>
          <p:cNvCxnSpPr/>
          <p:nvPr/>
        </p:nvCxnSpPr>
        <p:spPr>
          <a:xfrm>
            <a:off x="1909558" y="2768600"/>
            <a:ext cx="0" cy="6604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42" name="Google Shape;542;p37"/>
          <p:cNvSpPr/>
          <p:nvPr/>
        </p:nvSpPr>
        <p:spPr>
          <a:xfrm>
            <a:off x="548724" y="4878506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3" name="Google Shape;543;p37"/>
          <p:cNvCxnSpPr/>
          <p:nvPr/>
        </p:nvCxnSpPr>
        <p:spPr>
          <a:xfrm rot="10800000">
            <a:off x="671757" y="3299545"/>
            <a:ext cx="0" cy="152843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544" name="Google Shape;544;p37"/>
          <p:cNvGraphicFramePr/>
          <p:nvPr/>
        </p:nvGraphicFramePr>
        <p:xfrm>
          <a:off x="4997450" y="36829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등록된 게시물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게시물을 누르면 게시물 상세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웹/ 앱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메뉴바를 클릭하면 카테고리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페이지 번호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번호를 누르면 페이지가 넘어감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p37"/>
          <p:cNvSpPr/>
          <p:nvPr/>
        </p:nvSpPr>
        <p:spPr>
          <a:xfrm>
            <a:off x="1433430" y="6071005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37"/>
          <p:cNvCxnSpPr/>
          <p:nvPr/>
        </p:nvCxnSpPr>
        <p:spPr>
          <a:xfrm>
            <a:off x="1751205" y="6194036"/>
            <a:ext cx="707314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547" name="Google Shape;547;p37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8" name="Google Shape;548;p37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 게시판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 게시판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44" y="1581264"/>
            <a:ext cx="4415404" cy="49774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5" name="Google Shape;555;p38"/>
          <p:cNvGraphicFramePr/>
          <p:nvPr/>
        </p:nvGraphicFramePr>
        <p:xfrm>
          <a:off x="4953000" y="114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게시판에서 게시글을 클릭하면 나타나는 페이지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전문가가 등록한 글의 내용을 보여준다.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사진, 상품 내용, 고객들의 평점과 리뷰, 가격, 전문가 소개내용을 보여준다.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6" name="Google Shape;556;p38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7" name="Google Shape;557;p38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p38"/>
          <p:cNvSpPr/>
          <p:nvPr/>
        </p:nvSpPr>
        <p:spPr>
          <a:xfrm>
            <a:off x="1761689" y="2496428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1496616" y="2388605"/>
            <a:ext cx="265073" cy="13299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60" name="Google Shape;560;p38"/>
          <p:cNvSpPr/>
          <p:nvPr/>
        </p:nvSpPr>
        <p:spPr>
          <a:xfrm>
            <a:off x="4248212" y="2966922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3789780" y="2619458"/>
            <a:ext cx="458432" cy="32298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62" name="Google Shape;562;p38"/>
          <p:cNvSpPr/>
          <p:nvPr/>
        </p:nvSpPr>
        <p:spPr>
          <a:xfrm>
            <a:off x="3914887" y="4325509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807206" y="3814474"/>
            <a:ext cx="223720" cy="51103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564" name="Google Shape;564;p38"/>
          <p:cNvGraphicFramePr/>
          <p:nvPr/>
        </p:nvGraphicFramePr>
        <p:xfrm>
          <a:off x="4953000" y="34187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이미지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게시물과 관련한 이미지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구매하기 버튼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거래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문의하기 버튼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수정하기 버튼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전문가화면에만 나타남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게시글 수정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찜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버튼을 누르면 비어 있는 하트 색이 변함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5" name="Google Shape;565;p38"/>
          <p:cNvSpPr/>
          <p:nvPr/>
        </p:nvSpPr>
        <p:spPr>
          <a:xfrm>
            <a:off x="3480057" y="1638694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6" name="Google Shape;566;p38"/>
          <p:cNvCxnSpPr/>
          <p:nvPr/>
        </p:nvCxnSpPr>
        <p:spPr>
          <a:xfrm>
            <a:off x="3726120" y="1792653"/>
            <a:ext cx="241146" cy="1411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567" name="Google Shape;567;p38"/>
          <p:cNvCxnSpPr/>
          <p:nvPr/>
        </p:nvCxnSpPr>
        <p:spPr>
          <a:xfrm rot="10800000">
            <a:off x="4402096" y="1865172"/>
            <a:ext cx="92179" cy="25123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68" name="Google Shape;568;p38"/>
          <p:cNvSpPr/>
          <p:nvPr/>
        </p:nvSpPr>
        <p:spPr>
          <a:xfrm>
            <a:off x="4483795" y="2097369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88" y="1660651"/>
            <a:ext cx="4527956" cy="46037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5" name="Google Shape;575;p39"/>
          <p:cNvGraphicFramePr/>
          <p:nvPr/>
        </p:nvGraphicFramePr>
        <p:xfrm>
          <a:off x="4953000" y="114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게시물의 구매하기 버튼을 누르면 나타나는 페이지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유저가 선택한 상품에 대해 보여준다.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구매할 수량을 선택할 수 있다.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결제방법을 선택할 수 있다.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 수량을 계산하여 결제 금액에 금액을 보여준다.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‘결제’ 버튼을 누르면 결제 창을 보여준다.</a:t>
                      </a:r>
                      <a:endParaRPr sz="1400" u="none" cap="none" strike="noStrike"/>
                    </a:p>
                    <a:p>
                      <a:pPr indent="-1778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6" name="Google Shape;576;p39"/>
          <p:cNvSpPr/>
          <p:nvPr/>
        </p:nvSpPr>
        <p:spPr>
          <a:xfrm>
            <a:off x="1927256" y="3057929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39"/>
          <p:cNvCxnSpPr/>
          <p:nvPr/>
        </p:nvCxnSpPr>
        <p:spPr>
          <a:xfrm rot="10800000">
            <a:off x="1496616" y="3180960"/>
            <a:ext cx="388104" cy="679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78" name="Google Shape;578;p39"/>
          <p:cNvSpPr/>
          <p:nvPr/>
        </p:nvSpPr>
        <p:spPr>
          <a:xfrm>
            <a:off x="1720335" y="5473940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39"/>
          <p:cNvCxnSpPr/>
          <p:nvPr/>
        </p:nvCxnSpPr>
        <p:spPr>
          <a:xfrm rot="10800000">
            <a:off x="1108683" y="5596971"/>
            <a:ext cx="555713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580" name="Google Shape;580;p39"/>
          <p:cNvGraphicFramePr/>
          <p:nvPr/>
        </p:nvGraphicFramePr>
        <p:xfrm>
          <a:off x="4953000" y="37616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거래 상품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결제하려는 상품의 제목, 이미지를 보여줌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결제 방법 선택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방법 선택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수량 체크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수량 체크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결제하기 버튼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1" name="Google Shape;581;p39"/>
          <p:cNvSpPr/>
          <p:nvPr/>
        </p:nvSpPr>
        <p:spPr>
          <a:xfrm>
            <a:off x="3378435" y="3962523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2" name="Google Shape;582;p39"/>
          <p:cNvCxnSpPr/>
          <p:nvPr/>
        </p:nvCxnSpPr>
        <p:spPr>
          <a:xfrm rot="10800000">
            <a:off x="3499019" y="3279443"/>
            <a:ext cx="0" cy="65806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583" name="Google Shape;583;p39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" name="Google Shape;584;p39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거래 페이지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거래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44" y="1708436"/>
            <a:ext cx="4306347" cy="49773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1" name="Google Shape;591;p40"/>
          <p:cNvGraphicFramePr/>
          <p:nvPr/>
        </p:nvGraphicFramePr>
        <p:xfrm>
          <a:off x="4953000" y="114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 게시물의 구매하기 버튼을 누르면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 요청 선택을 해야 결제할 수 있다.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78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2" name="Google Shape;592;p40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3" name="Google Shape;593;p40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 거래 페이지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 거래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4" name="Google Shape;594;p40"/>
          <p:cNvSpPr/>
          <p:nvPr/>
        </p:nvSpPr>
        <p:spPr>
          <a:xfrm>
            <a:off x="1927256" y="3057929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40"/>
          <p:cNvCxnSpPr/>
          <p:nvPr/>
        </p:nvCxnSpPr>
        <p:spPr>
          <a:xfrm rot="10800000">
            <a:off x="1496616" y="3180960"/>
            <a:ext cx="388104" cy="679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96" name="Google Shape;596;p40"/>
          <p:cNvSpPr/>
          <p:nvPr/>
        </p:nvSpPr>
        <p:spPr>
          <a:xfrm>
            <a:off x="1677799" y="3485442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Google Shape;597;p40"/>
          <p:cNvCxnSpPr/>
          <p:nvPr/>
        </p:nvCxnSpPr>
        <p:spPr>
          <a:xfrm rot="10800000">
            <a:off x="1105287" y="3486956"/>
            <a:ext cx="555713" cy="121516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598" name="Google Shape;598;p40"/>
          <p:cNvSpPr/>
          <p:nvPr/>
        </p:nvSpPr>
        <p:spPr>
          <a:xfrm>
            <a:off x="2285179" y="4470496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9" name="Google Shape;599;p40"/>
          <p:cNvCxnSpPr/>
          <p:nvPr/>
        </p:nvCxnSpPr>
        <p:spPr>
          <a:xfrm rot="10800000">
            <a:off x="1661000" y="4290495"/>
            <a:ext cx="624179" cy="244068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600" name="Google Shape;600;p40"/>
          <p:cNvGraphicFramePr/>
          <p:nvPr/>
        </p:nvGraphicFramePr>
        <p:xfrm>
          <a:off x="4953000" y="37108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거래 상품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결제하려는 상품의 제목, 이미지를 보여줌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수정 요청 선택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 요청 선택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수정 요청 가능한 내용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소스코드에 대해 수정할 부분의 기준에 대한 설명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결제하기 버튼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결제 방법 선택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방법 선택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1" name="Google Shape;601;p40"/>
          <p:cNvSpPr/>
          <p:nvPr/>
        </p:nvSpPr>
        <p:spPr>
          <a:xfrm>
            <a:off x="3378435" y="3962523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2" name="Google Shape;602;p40"/>
          <p:cNvCxnSpPr/>
          <p:nvPr/>
        </p:nvCxnSpPr>
        <p:spPr>
          <a:xfrm rot="10800000">
            <a:off x="3499019" y="3279443"/>
            <a:ext cx="0" cy="658061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603" name="Google Shape;603;p40"/>
          <p:cNvSpPr/>
          <p:nvPr/>
        </p:nvSpPr>
        <p:spPr>
          <a:xfrm>
            <a:off x="3132372" y="5591509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4" name="Google Shape;604;p40"/>
          <p:cNvCxnSpPr/>
          <p:nvPr/>
        </p:nvCxnSpPr>
        <p:spPr>
          <a:xfrm rot="10800000">
            <a:off x="2408210" y="5739773"/>
            <a:ext cx="642000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10" y="1644242"/>
            <a:ext cx="4272532" cy="50415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1" name="Google Shape;611;p41"/>
          <p:cNvGraphicFramePr/>
          <p:nvPr/>
        </p:nvGraphicFramePr>
        <p:xfrm>
          <a:off x="4953000" y="114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거래페이지의 결제하기 버튼을 누르면 나타나는 네이버페이를 이용한 결제 페이지 (팝업창 형식)</a:t>
                      </a:r>
                      <a:endParaRPr sz="1400" u="none" cap="none" strike="noStrike"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결제정보의 내용과 결제금액에 대해 보여준다.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동의하기를 하지 않으면 결제가 되지 않는다.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2" name="Google Shape;612;p41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3" name="Google Shape;613;p41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4" name="Google Shape;614;p41"/>
          <p:cNvSpPr/>
          <p:nvPr/>
        </p:nvSpPr>
        <p:spPr>
          <a:xfrm>
            <a:off x="3603665" y="3934337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Google Shape;615;p41"/>
          <p:cNvCxnSpPr/>
          <p:nvPr/>
        </p:nvCxnSpPr>
        <p:spPr>
          <a:xfrm rot="10800000">
            <a:off x="3063211" y="4077715"/>
            <a:ext cx="391178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616" name="Google Shape;616;p41"/>
          <p:cNvGraphicFramePr/>
          <p:nvPr/>
        </p:nvGraphicFramePr>
        <p:xfrm>
          <a:off x="4953000" y="37867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결제 방법 선택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방법 표시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결제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완료 페이지로 이동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취소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거래 페이지로 이동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7" name="Google Shape;617;p41"/>
          <p:cNvSpPr/>
          <p:nvPr/>
        </p:nvSpPr>
        <p:spPr>
          <a:xfrm>
            <a:off x="685800" y="3302000"/>
            <a:ext cx="2467178" cy="1361095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955878" y="6272442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41"/>
          <p:cNvSpPr/>
          <p:nvPr/>
        </p:nvSpPr>
        <p:spPr>
          <a:xfrm>
            <a:off x="3900089" y="6258674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0" name="Google Shape;620;p41"/>
          <p:cNvCxnSpPr/>
          <p:nvPr/>
        </p:nvCxnSpPr>
        <p:spPr>
          <a:xfrm rot="10800000">
            <a:off x="3408076" y="6404302"/>
            <a:ext cx="391178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621" name="Google Shape;621;p41"/>
          <p:cNvCxnSpPr/>
          <p:nvPr/>
        </p:nvCxnSpPr>
        <p:spPr>
          <a:xfrm>
            <a:off x="1392159" y="6395161"/>
            <a:ext cx="385484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728" y="1919730"/>
            <a:ext cx="4269998" cy="38243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8" name="Google Shape;628;p42"/>
          <p:cNvGraphicFramePr/>
          <p:nvPr/>
        </p:nvGraphicFramePr>
        <p:xfrm>
          <a:off x="4953000" y="114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결제가 완료 되었다는 것을 알려주는 화면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9" name="Google Shape;629;p42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0" name="Google Shape;630;p42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완료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완료 페이지 설계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김지수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1" name="Google Shape;631;p42"/>
          <p:cNvSpPr/>
          <p:nvPr/>
        </p:nvSpPr>
        <p:spPr>
          <a:xfrm>
            <a:off x="1904327" y="5377146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2" name="Google Shape;632;p42"/>
          <p:cNvCxnSpPr/>
          <p:nvPr/>
        </p:nvCxnSpPr>
        <p:spPr>
          <a:xfrm rot="10800000">
            <a:off x="2041358" y="4662684"/>
            <a:ext cx="0" cy="58562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633" name="Google Shape;633;p42"/>
          <p:cNvGraphicFramePr/>
          <p:nvPr/>
        </p:nvGraphicFramePr>
        <p:xfrm>
          <a:off x="4953000" y="371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073650"/>
                <a:gridCol w="3240350"/>
              </a:tblGrid>
              <a:tr h="3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‘아니오‘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‘아니오’ 버튼을 누르면 메인 페이지로 이동</a:t>
                      </a:r>
                      <a:endParaRPr b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‘네’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‘네’ 버튼을 누르면 거래 내역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4" name="Google Shape;634;p42"/>
          <p:cNvSpPr/>
          <p:nvPr/>
        </p:nvSpPr>
        <p:spPr>
          <a:xfrm>
            <a:off x="3219994" y="5377146"/>
            <a:ext cx="246063" cy="246061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5" name="Google Shape;635;p42"/>
          <p:cNvCxnSpPr/>
          <p:nvPr/>
        </p:nvCxnSpPr>
        <p:spPr>
          <a:xfrm rot="10800000">
            <a:off x="3357025" y="4662684"/>
            <a:ext cx="0" cy="58562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c2600225f_0_11"/>
          <p:cNvSpPr/>
          <p:nvPr/>
        </p:nvSpPr>
        <p:spPr>
          <a:xfrm>
            <a:off x="0" y="0"/>
            <a:ext cx="9906000" cy="795900"/>
          </a:xfrm>
          <a:prstGeom prst="rect">
            <a:avLst/>
          </a:prstGeom>
          <a:solidFill>
            <a:srgbClr val="00D3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17c2600225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0" y="983600"/>
            <a:ext cx="9160476" cy="58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7c2600225f_0_11"/>
          <p:cNvSpPr txBox="1"/>
          <p:nvPr/>
        </p:nvSpPr>
        <p:spPr>
          <a:xfrm>
            <a:off x="154800" y="105450"/>
            <a:ext cx="261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메뉴 구성도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7970e8868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83" y="1761694"/>
            <a:ext cx="3894475" cy="48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7970e88689_1_0"/>
          <p:cNvSpPr/>
          <p:nvPr/>
        </p:nvSpPr>
        <p:spPr>
          <a:xfrm>
            <a:off x="1335594" y="1732012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" name="Google Shape;116;g17970e88689_1_0"/>
          <p:cNvCxnSpPr/>
          <p:nvPr/>
        </p:nvCxnSpPr>
        <p:spPr>
          <a:xfrm rot="10800000">
            <a:off x="985267" y="1887980"/>
            <a:ext cx="264343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117" name="Google Shape;117;g17970e88689_1_0"/>
          <p:cNvCxnSpPr/>
          <p:nvPr/>
        </p:nvCxnSpPr>
        <p:spPr>
          <a:xfrm rot="10800000">
            <a:off x="3063258" y="1887980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18" name="Google Shape;118;g17970e88689_1_0"/>
          <p:cNvSpPr/>
          <p:nvPr/>
        </p:nvSpPr>
        <p:spPr>
          <a:xfrm>
            <a:off x="2940258" y="222612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" name="Google Shape;119;g17970e88689_1_0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화면(비회원)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DDock 메인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조영찬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" name="Google Shape;120;g17970e88689_1_0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Google Shape;121;g17970e88689_1_0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웹을 실행하면 나타나는 메인 페이지</a:t>
                      </a:r>
                      <a:endParaRPr b="1" sz="800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바뀌는점 - 로그인/회원가입)</a:t>
                      </a:r>
                      <a:endParaRPr b="1" sz="800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Google Shape;122;g17970e88689_1_0"/>
          <p:cNvGraphicFramePr/>
          <p:nvPr/>
        </p:nvGraphicFramePr>
        <p:xfrm>
          <a:off x="4952994" y="2842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33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DDock 로고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메인페이지로 이동(새로고침)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검색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키워드를 입력하여 돋보기 버튼이나 Enter 키를 누르면 키워드를 포함한 이름의 게시물이 표시되는 게시물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로그인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회원가입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외주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외주 게시물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소스코드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소스코드 게시물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FAQ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FAQ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사이트 소개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소개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800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배너이미지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설명 및 광고 이미지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등록된 게시물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해당 게시물 페이지로 이동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오른쪽 화살표를 누르면 다른 게시물이 보임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g17970e88689_1_0"/>
          <p:cNvSpPr/>
          <p:nvPr/>
        </p:nvSpPr>
        <p:spPr>
          <a:xfrm>
            <a:off x="3805507" y="2267571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" name="Google Shape;124;g17970e88689_1_0"/>
          <p:cNvCxnSpPr/>
          <p:nvPr/>
        </p:nvCxnSpPr>
        <p:spPr>
          <a:xfrm rot="10800000">
            <a:off x="3918627" y="1935405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25" name="Google Shape;125;g17970e88689_1_0"/>
          <p:cNvSpPr/>
          <p:nvPr/>
        </p:nvSpPr>
        <p:spPr>
          <a:xfrm>
            <a:off x="4215050" y="2267571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" name="Google Shape;126;g17970e88689_1_0"/>
          <p:cNvCxnSpPr/>
          <p:nvPr/>
        </p:nvCxnSpPr>
        <p:spPr>
          <a:xfrm rot="10800000">
            <a:off x="4338050" y="1917662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cxnSp>
        <p:nvCxnSpPr>
          <p:cNvPr id="127" name="Google Shape;127;g17970e88689_1_0"/>
          <p:cNvCxnSpPr/>
          <p:nvPr/>
        </p:nvCxnSpPr>
        <p:spPr>
          <a:xfrm rot="10800000">
            <a:off x="890091" y="2357221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28" name="Google Shape;128;g17970e88689_1_0"/>
          <p:cNvSpPr/>
          <p:nvPr/>
        </p:nvSpPr>
        <p:spPr>
          <a:xfrm>
            <a:off x="767091" y="26953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9" name="Google Shape;129;g17970e88689_1_0"/>
          <p:cNvCxnSpPr/>
          <p:nvPr/>
        </p:nvCxnSpPr>
        <p:spPr>
          <a:xfrm rot="10800000">
            <a:off x="1166936" y="2357221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30" name="Google Shape;130;g17970e88689_1_0"/>
          <p:cNvSpPr/>
          <p:nvPr/>
        </p:nvSpPr>
        <p:spPr>
          <a:xfrm>
            <a:off x="1043936" y="26953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" name="Google Shape;131;g17970e88689_1_0"/>
          <p:cNvCxnSpPr/>
          <p:nvPr/>
        </p:nvCxnSpPr>
        <p:spPr>
          <a:xfrm rot="10800000">
            <a:off x="1463866" y="2357221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32" name="Google Shape;132;g17970e88689_1_0"/>
          <p:cNvSpPr/>
          <p:nvPr/>
        </p:nvSpPr>
        <p:spPr>
          <a:xfrm>
            <a:off x="1340866" y="26953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g17970e88689_1_0"/>
          <p:cNvCxnSpPr/>
          <p:nvPr/>
        </p:nvCxnSpPr>
        <p:spPr>
          <a:xfrm rot="10800000">
            <a:off x="1828846" y="2357221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34" name="Google Shape;134;g17970e88689_1_0"/>
          <p:cNvSpPr/>
          <p:nvPr/>
        </p:nvSpPr>
        <p:spPr>
          <a:xfrm>
            <a:off x="1705846" y="269536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17970e88689_1_0"/>
          <p:cNvSpPr/>
          <p:nvPr/>
        </p:nvSpPr>
        <p:spPr>
          <a:xfrm>
            <a:off x="4249656" y="385611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" name="Google Shape;136;g17970e88689_1_0"/>
          <p:cNvCxnSpPr/>
          <p:nvPr/>
        </p:nvCxnSpPr>
        <p:spPr>
          <a:xfrm rot="10800000">
            <a:off x="4362776" y="3523950"/>
            <a:ext cx="0" cy="3084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37" name="Google Shape;137;g17970e88689_1_0"/>
          <p:cNvSpPr/>
          <p:nvPr/>
        </p:nvSpPr>
        <p:spPr>
          <a:xfrm>
            <a:off x="4195806" y="4361993"/>
            <a:ext cx="351951" cy="341982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8" name="Google Shape;138;g17970e88689_1_0"/>
          <p:cNvCxnSpPr/>
          <p:nvPr/>
        </p:nvCxnSpPr>
        <p:spPr>
          <a:xfrm rot="10800000">
            <a:off x="3845480" y="4517961"/>
            <a:ext cx="264343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48" y="1686279"/>
            <a:ext cx="3847727" cy="48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62156" l="76363" r="0" t="11137"/>
          <a:stretch/>
        </p:blipFill>
        <p:spPr>
          <a:xfrm>
            <a:off x="4008192" y="1969535"/>
            <a:ext cx="755845" cy="877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" name="Google Shape;146;p18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p18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페이지(고객)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DDock 메인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조영찬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8" name="Google Shape;148;p18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일반회원 로그인 성공 시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페이지(비회원)의 기능을 내려 받는다.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바뀌는점 - </a:t>
                      </a: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마이페이지)</a:t>
                      </a:r>
                      <a:endParaRPr b="1" sz="800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18"/>
          <p:cNvSpPr/>
          <p:nvPr/>
        </p:nvSpPr>
        <p:spPr>
          <a:xfrm>
            <a:off x="3681683" y="172353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18"/>
          <p:cNvCxnSpPr/>
          <p:nvPr/>
        </p:nvCxnSpPr>
        <p:spPr>
          <a:xfrm flipH="1" rot="10800000">
            <a:off x="3958062" y="1803048"/>
            <a:ext cx="264069" cy="33193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51" name="Google Shape;151;p18"/>
          <p:cNvSpPr/>
          <p:nvPr/>
        </p:nvSpPr>
        <p:spPr>
          <a:xfrm>
            <a:off x="3406751" y="196953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 flipH="1" rot="10800000">
            <a:off x="3697426" y="2074550"/>
            <a:ext cx="413881" cy="1003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graphicFrame>
        <p:nvGraphicFramePr>
          <p:cNvPr id="153" name="Google Shape;153;p18"/>
          <p:cNvGraphicFramePr/>
          <p:nvPr/>
        </p:nvGraphicFramePr>
        <p:xfrm>
          <a:off x="4963668" y="28183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294500"/>
                <a:gridCol w="1184100"/>
                <a:gridCol w="3129900"/>
              </a:tblGrid>
              <a:tr h="46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마이페이지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 하단에 마이페이지 목록 등장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 정보 수정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 수정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채팅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찜 목록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거래내역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거래내역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8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리뷰목록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리뷰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로그아웃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로그아웃 되면서 비회원 메인 페이지로 이동</a:t>
                      </a:r>
                      <a:endParaRPr/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18"/>
          <p:cNvSpPr/>
          <p:nvPr/>
        </p:nvSpPr>
        <p:spPr>
          <a:xfrm>
            <a:off x="3672069" y="2149076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3958062" y="2215535"/>
            <a:ext cx="224554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56" name="Google Shape;156;p18"/>
          <p:cNvSpPr/>
          <p:nvPr/>
        </p:nvSpPr>
        <p:spPr>
          <a:xfrm>
            <a:off x="3363792" y="2367229"/>
            <a:ext cx="246000" cy="24720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7" name="Google Shape;157;p18"/>
          <p:cNvCxnSpPr/>
          <p:nvPr/>
        </p:nvCxnSpPr>
        <p:spPr>
          <a:xfrm flipH="1" rot="10800000">
            <a:off x="3646783" y="2327062"/>
            <a:ext cx="469229" cy="198964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58" name="Google Shape;158;p18"/>
          <p:cNvSpPr/>
          <p:nvPr/>
        </p:nvSpPr>
        <p:spPr>
          <a:xfrm>
            <a:off x="3461468" y="2650485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9" name="Google Shape;159;p18"/>
          <p:cNvCxnSpPr/>
          <p:nvPr/>
        </p:nvCxnSpPr>
        <p:spPr>
          <a:xfrm flipH="1" rot="10800000">
            <a:off x="3747722" y="2459260"/>
            <a:ext cx="379360" cy="25763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60" name="Google Shape;160;p18"/>
          <p:cNvSpPr/>
          <p:nvPr/>
        </p:nvSpPr>
        <p:spPr>
          <a:xfrm>
            <a:off x="3620366" y="291909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" name="Google Shape;161;p18"/>
          <p:cNvCxnSpPr/>
          <p:nvPr/>
        </p:nvCxnSpPr>
        <p:spPr>
          <a:xfrm flipH="1" rot="10800000">
            <a:off x="3870112" y="2563825"/>
            <a:ext cx="239004" cy="34741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62" name="Google Shape;162;p18"/>
          <p:cNvSpPr/>
          <p:nvPr/>
        </p:nvSpPr>
        <p:spPr>
          <a:xfrm>
            <a:off x="4218649" y="2919098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18"/>
          <p:cNvCxnSpPr/>
          <p:nvPr/>
        </p:nvCxnSpPr>
        <p:spPr>
          <a:xfrm flipH="1" rot="10800000">
            <a:off x="4348423" y="2716892"/>
            <a:ext cx="7771" cy="173708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51" y="1761694"/>
            <a:ext cx="3847735" cy="48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4">
            <a:alphaModFix/>
          </a:blip>
          <a:srcRect b="60933" l="74426" r="0" t="8721"/>
          <a:stretch/>
        </p:blipFill>
        <p:spPr>
          <a:xfrm>
            <a:off x="3961227" y="2081712"/>
            <a:ext cx="834316" cy="964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19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Google Shape;172;p19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페이지(전문가)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DDock 메인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조영찬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3" name="Google Shape;173;p19"/>
          <p:cNvGraphicFramePr/>
          <p:nvPr/>
        </p:nvGraphicFramePr>
        <p:xfrm>
          <a:off x="4953000" y="35425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294500"/>
                <a:gridCol w="1073650"/>
                <a:gridCol w="3240350"/>
              </a:tblGrid>
              <a:tr h="3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40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판매하기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게시물 작성 페이지로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게시물 관리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관리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4" name="Google Shape;174;p19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 로그인 성공 시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페이지(고객)의 기능을 내려 받는다.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바뀌는점 - </a:t>
                      </a: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판매하기/마이페이지)</a:t>
                      </a:r>
                      <a:endParaRPr b="1" sz="800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p19"/>
          <p:cNvSpPr/>
          <p:nvPr/>
        </p:nvSpPr>
        <p:spPr>
          <a:xfrm>
            <a:off x="3561682" y="203491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 flipH="1" rot="10800000">
            <a:off x="3871759" y="1935750"/>
            <a:ext cx="211203" cy="19832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77" name="Google Shape;177;p19"/>
          <p:cNvSpPr/>
          <p:nvPr/>
        </p:nvSpPr>
        <p:spPr>
          <a:xfrm>
            <a:off x="3712062" y="228429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8" name="Google Shape;178;p19"/>
          <p:cNvCxnSpPr/>
          <p:nvPr/>
        </p:nvCxnSpPr>
        <p:spPr>
          <a:xfrm flipH="1" rot="10800000">
            <a:off x="3977360" y="2325349"/>
            <a:ext cx="256360" cy="523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51" y="1761694"/>
            <a:ext cx="3847735" cy="48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60933" l="74426" r="0" t="8721"/>
          <a:stretch/>
        </p:blipFill>
        <p:spPr>
          <a:xfrm>
            <a:off x="3961227" y="2081712"/>
            <a:ext cx="834316" cy="964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86;p20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" name="Google Shape;187;p20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페이지(전문가)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DDock 메인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조영찬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8" name="Google Shape;188;p20"/>
          <p:cNvGraphicFramePr/>
          <p:nvPr/>
        </p:nvGraphicFramePr>
        <p:xfrm>
          <a:off x="4953000" y="35425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294500"/>
                <a:gridCol w="1073650"/>
                <a:gridCol w="3240350"/>
              </a:tblGrid>
              <a:tr h="3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40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판매하기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게시물 작성 페이지로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게시물 관리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333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관리 페이지로 이동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p20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전문가 로그인 성공 시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페이지(고객)의 기능을 내려 받는다.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20"/>
          <p:cNvSpPr/>
          <p:nvPr/>
        </p:nvSpPr>
        <p:spPr>
          <a:xfrm>
            <a:off x="3561682" y="2034914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p20"/>
          <p:cNvCxnSpPr/>
          <p:nvPr/>
        </p:nvCxnSpPr>
        <p:spPr>
          <a:xfrm flipH="1" rot="10800000">
            <a:off x="3871759" y="1935750"/>
            <a:ext cx="211203" cy="19832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  <p:sp>
        <p:nvSpPr>
          <p:cNvPr id="192" name="Google Shape;192;p20"/>
          <p:cNvSpPr/>
          <p:nvPr/>
        </p:nvSpPr>
        <p:spPr>
          <a:xfrm>
            <a:off x="3712062" y="228429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 flipH="1" rot="10800000">
            <a:off x="3977360" y="2325349"/>
            <a:ext cx="256360" cy="5236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75" y="1660050"/>
            <a:ext cx="4430000" cy="5197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" name="Google Shape;200;p21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1" name="Google Shape;201;p21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FAQ 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FAQ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안우중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Google Shape;202;p21"/>
          <p:cNvGraphicFramePr/>
          <p:nvPr/>
        </p:nvGraphicFramePr>
        <p:xfrm>
          <a:off x="4953000" y="3634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294500"/>
                <a:gridCol w="1073650"/>
                <a:gridCol w="3240350"/>
              </a:tblGrid>
              <a:tr h="3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40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자주 묻는 질문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질문을 클릭하면 해당 질문의 답이 등장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3" name="Google Shape;203;p21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질문에 대한 상세설명보여줌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21"/>
          <p:cNvSpPr/>
          <p:nvPr/>
        </p:nvSpPr>
        <p:spPr>
          <a:xfrm>
            <a:off x="225179" y="2407297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5" name="Google Shape;205;p21"/>
          <p:cNvCxnSpPr/>
          <p:nvPr/>
        </p:nvCxnSpPr>
        <p:spPr>
          <a:xfrm flipH="1" rot="10800000">
            <a:off x="482096" y="2208970"/>
            <a:ext cx="211203" cy="19832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10077" r="17000" t="0"/>
          <a:stretch/>
        </p:blipFill>
        <p:spPr>
          <a:xfrm>
            <a:off x="420175" y="1622933"/>
            <a:ext cx="3813545" cy="4922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p22"/>
          <p:cNvGraphicFramePr/>
          <p:nvPr/>
        </p:nvGraphicFramePr>
        <p:xfrm>
          <a:off x="425044" y="114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52795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화면 레이아웃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" name="Google Shape;213;p22"/>
          <p:cNvGraphicFramePr/>
          <p:nvPr/>
        </p:nvGraphicFramePr>
        <p:xfrm>
          <a:off x="425450" y="172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819275"/>
                <a:gridCol w="1692050"/>
                <a:gridCol w="792100"/>
                <a:gridCol w="1260300"/>
                <a:gridCol w="792100"/>
                <a:gridCol w="3788200"/>
              </a:tblGrid>
              <a:tr h="2745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E_SC_00</a:t>
                      </a:r>
                      <a:r>
                        <a:rPr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UC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E_UC_001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소개 페이지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업무명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사이트 소개 페이지 설계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D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고정연</a:t>
                      </a:r>
                      <a:endParaRPr sz="14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4" name="Google Shape;214;p22"/>
          <p:cNvGraphicFramePr/>
          <p:nvPr/>
        </p:nvGraphicFramePr>
        <p:xfrm>
          <a:off x="4953000" y="35425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{B148D5ED-7261-4930-961F-E8E6636BC7E6}</a:tableStyleId>
              </a:tblPr>
              <a:tblGrid>
                <a:gridCol w="294500"/>
                <a:gridCol w="1073650"/>
                <a:gridCol w="3240350"/>
              </a:tblGrid>
              <a:tr h="31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 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411"/>
                      </a:srgbClr>
                    </a:solidFill>
                  </a:tcPr>
                </a:tc>
              </a:tr>
              <a:tr h="40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/>
                    </a:p>
                  </a:txBody>
                  <a:tcPr marT="46775" marB="467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4D4D4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Ddock 둘러보기 버튼</a:t>
                      </a:r>
                      <a:endParaRPr b="0" i="0" sz="800" u="none" cap="none" strike="noStrike">
                        <a:solidFill>
                          <a:srgbClr val="4D4D4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메인 페이지로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6775" marB="46775" marR="0" marL="720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5" name="Google Shape;215;p22"/>
          <p:cNvGraphicFramePr/>
          <p:nvPr/>
        </p:nvGraphicFramePr>
        <p:xfrm>
          <a:off x="49530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{81188356-D39A-4835-B7F9-B892532D2283}</a:tableStyleId>
              </a:tblPr>
              <a:tblGrid>
                <a:gridCol w="4608500"/>
              </a:tblGrid>
              <a:tr h="409525">
                <a:tc>
                  <a:txBody>
                    <a:bodyPr/>
                    <a:lstStyle/>
                    <a:p>
                      <a:pPr indent="-533400" lvl="0" marL="5334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675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336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화면설명</a:t>
                      </a:r>
                      <a:r>
                        <a:rPr b="0" i="0" lang="ko-KR" sz="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>
                        <a:alpha val="29019"/>
                      </a:srgbClr>
                    </a:solidFill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indent="-2794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AutoNum type="arabicPeriod"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페이지의 사이트 소개를 클릭하면 나타나는 페이지</a:t>
                      </a:r>
                      <a:endParaRPr b="1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22"/>
          <p:cNvSpPr/>
          <p:nvPr/>
        </p:nvSpPr>
        <p:spPr>
          <a:xfrm>
            <a:off x="3953142" y="3324739"/>
            <a:ext cx="246000" cy="24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7" name="Google Shape;217;p22"/>
          <p:cNvCxnSpPr/>
          <p:nvPr/>
        </p:nvCxnSpPr>
        <p:spPr>
          <a:xfrm rot="10800000">
            <a:off x="3660389" y="3429000"/>
            <a:ext cx="258175" cy="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med" w="med" type="triangle"/>
            <a:tailEnd len="sm" w="sm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2021-07-16T05:18:45Z</dcterms:created>
  <dc:creator>smhrd</dc:creator>
</cp:coreProperties>
</file>